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85" r:id="rId7"/>
    <p:sldId id="271" r:id="rId8"/>
    <p:sldId id="273" r:id="rId9"/>
    <p:sldId id="277" r:id="rId10"/>
    <p:sldId id="28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660"/>
  </p:normalViewPr>
  <p:slideViewPr>
    <p:cSldViewPr>
      <p:cViewPr varScale="1">
        <p:scale>
          <a:sx n="110" d="100"/>
          <a:sy n="110" d="100"/>
        </p:scale>
        <p:origin x="3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5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8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7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6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2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6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4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3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9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6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04800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NETWORK PROGRAMMING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1800" y="4953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Group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 : Storage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812800"/>
            <a:ext cx="3200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86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48600" y="3386427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Disconnect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621116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931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24000"/>
            <a:ext cx="5600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7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4038600" cy="990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Members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752600"/>
            <a:ext cx="7924800" cy="3657600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solidFill>
                  <a:schemeClr val="bg1"/>
                </a:solidFill>
              </a:rPr>
              <a:t>Phạm</a:t>
            </a:r>
            <a:r>
              <a:rPr lang="en-US" sz="2000" dirty="0" smtClean="0">
                <a:solidFill>
                  <a:schemeClr val="bg1"/>
                </a:solidFill>
              </a:rPr>
              <a:t> Anh </a:t>
            </a:r>
            <a:r>
              <a:rPr lang="en-US" sz="2000" dirty="0" err="1" smtClean="0">
                <a:solidFill>
                  <a:schemeClr val="bg1"/>
                </a:solidFill>
              </a:rPr>
              <a:t>Hiếu</a:t>
            </a:r>
            <a:r>
              <a:rPr lang="en-US" sz="2000" dirty="0" smtClean="0">
                <a:solidFill>
                  <a:schemeClr val="bg1"/>
                </a:solidFill>
              </a:rPr>
              <a:t> BI9-106</a:t>
            </a:r>
          </a:p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solidFill>
                  <a:schemeClr val="bg1"/>
                </a:solidFill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Hoàng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Sơn</a:t>
            </a:r>
            <a:r>
              <a:rPr lang="en-US" sz="2000" dirty="0" smtClean="0">
                <a:solidFill>
                  <a:schemeClr val="bg1"/>
                </a:solidFill>
              </a:rPr>
              <a:t> BI10-155</a:t>
            </a:r>
          </a:p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solidFill>
                  <a:schemeClr val="bg1"/>
                </a:solidFill>
              </a:rPr>
              <a:t>Trịnh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Quốc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Hiếu</a:t>
            </a:r>
            <a:r>
              <a:rPr lang="en-US" sz="2000" dirty="0" smtClean="0">
                <a:solidFill>
                  <a:schemeClr val="bg1"/>
                </a:solidFill>
              </a:rPr>
              <a:t> BI10-060</a:t>
            </a:r>
          </a:p>
        </p:txBody>
      </p:sp>
    </p:spTree>
    <p:extLst>
      <p:ext uri="{BB962C8B-B14F-4D97-AF65-F5344CB8AC3E}">
        <p14:creationId xmlns:p14="http://schemas.microsoft.com/office/powerpoint/2010/main" val="1440918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Table of content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9067800" cy="297180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Introduction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Structure</a:t>
            </a:r>
          </a:p>
          <a:p>
            <a:pPr marL="0" indent="0">
              <a:lnSpc>
                <a:spcPct val="200000"/>
              </a:lnSpc>
              <a:buNone/>
            </a:pPr>
            <a:endParaRPr lang="en-US" sz="36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46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1. 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1358537"/>
            <a:ext cx="10972800" cy="45259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lphaLcPeriod"/>
            </a:pPr>
            <a:r>
              <a:rPr lang="en-US" b="1" dirty="0" smtClean="0">
                <a:solidFill>
                  <a:schemeClr val="bg1"/>
                </a:solidFill>
              </a:rPr>
              <a:t>Project content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Online storage system :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 </a:t>
            </a:r>
            <a:r>
              <a:rPr lang="en-US" dirty="0" smtClean="0">
                <a:solidFill>
                  <a:schemeClr val="bg1"/>
                </a:solidFill>
              </a:rPr>
              <a:t>Authentication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 </a:t>
            </a:r>
            <a:r>
              <a:rPr lang="en-US" dirty="0" smtClean="0">
                <a:solidFill>
                  <a:schemeClr val="bg1"/>
                </a:solidFill>
              </a:rPr>
              <a:t>Load balancer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 </a:t>
            </a:r>
            <a:r>
              <a:rPr lang="en-US" b="1" i="1" u="sng" dirty="0" smtClean="0">
                <a:solidFill>
                  <a:schemeClr val="bg1"/>
                </a:solidFill>
              </a:rPr>
              <a:t>Storage</a:t>
            </a:r>
            <a:r>
              <a:rPr lang="en-US" dirty="0" smtClean="0">
                <a:solidFill>
                  <a:schemeClr val="bg1"/>
                </a:solidFill>
              </a:rPr>
              <a:t>*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 </a:t>
            </a:r>
            <a:r>
              <a:rPr lang="en-US" dirty="0" smtClean="0">
                <a:solidFill>
                  <a:schemeClr val="bg1"/>
                </a:solidFill>
              </a:rPr>
              <a:t>Client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b</a:t>
            </a:r>
            <a:r>
              <a:rPr lang="en-US" b="1" dirty="0">
                <a:solidFill>
                  <a:schemeClr val="bg1"/>
                </a:solidFill>
              </a:rPr>
              <a:t>. Purpose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Store and return file 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93"/>
            <a:ext cx="109728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2. Structure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1676400"/>
            <a:ext cx="1866900" cy="817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599" y="990600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a. </a:t>
            </a:r>
            <a:r>
              <a:rPr lang="en-US" sz="2800" b="1" dirty="0" smtClean="0">
                <a:solidFill>
                  <a:schemeClr val="bg1"/>
                </a:solidFill>
              </a:rPr>
              <a:t>Library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28800"/>
            <a:ext cx="6996149" cy="28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0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0" y="327660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DDDE"/>
                </a:solidFill>
                <a:latin typeface="Whitney"/>
              </a:rPr>
              <a:t>Check request upload/download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5237"/>
            <a:ext cx="6096000" cy="483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373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3" y="52252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001399"/>
            <a:ext cx="1184555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" y="1523404"/>
            <a:ext cx="5447047" cy="297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46" y="733795"/>
            <a:ext cx="6135353" cy="45417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1423" y="509088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</a:t>
            </a:r>
            <a:r>
              <a:rPr lang="en-US" dirty="0" err="1" smtClean="0">
                <a:solidFill>
                  <a:schemeClr val="bg1"/>
                </a:solidFill>
              </a:rPr>
              <a:t>ownloadFile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122" y="558776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uploadFile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430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" y="691787"/>
            <a:ext cx="1535998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Socket</a:t>
            </a:r>
            <a:endParaRPr lang="en-US" sz="24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4322"/>
            <a:ext cx="6172200" cy="4862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48600" y="362101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Creating and binding socket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40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9200" y="32766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Connect to client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15736"/>
            <a:ext cx="7654875" cy="55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614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80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Times New Roman</vt:lpstr>
      <vt:lpstr>Whitney</vt:lpstr>
      <vt:lpstr>Office Theme</vt:lpstr>
      <vt:lpstr>NETWORK PROGRAMMING </vt:lpstr>
      <vt:lpstr>Members</vt:lpstr>
      <vt:lpstr>Table of content</vt:lpstr>
      <vt:lpstr>1. Introduction</vt:lpstr>
      <vt:lpstr>2. Structure</vt:lpstr>
      <vt:lpstr>2.Structure</vt:lpstr>
      <vt:lpstr>2.Structure</vt:lpstr>
      <vt:lpstr>2.Structure</vt:lpstr>
      <vt:lpstr>2.Structure</vt:lpstr>
      <vt:lpstr>2.Structure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 with Python</dc:title>
  <dc:creator>trinh hieu</dc:creator>
  <cp:lastModifiedBy>trinh hieu</cp:lastModifiedBy>
  <cp:revision>40</cp:revision>
  <dcterms:created xsi:type="dcterms:W3CDTF">2021-05-17T16:19:18Z</dcterms:created>
  <dcterms:modified xsi:type="dcterms:W3CDTF">2021-06-08T14:32:31Z</dcterms:modified>
</cp:coreProperties>
</file>